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9D295-6F36-4FA6-82FF-D13009E91E7C}" v="4" dt="2020-06-05T14:09:15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9D89D295-6F36-4FA6-82FF-D13009E91E7C}"/>
    <pc:docChg chg="addSld delSld modSld modSection">
      <pc:chgData name="Marieke Drabbe" userId="b9b1a049-6b87-453c-9d4e-1b3ea0ffd634" providerId="ADAL" clId="{9D89D295-6F36-4FA6-82FF-D13009E91E7C}" dt="2020-07-10T14:19:23.702" v="21" actId="20577"/>
      <pc:docMkLst>
        <pc:docMk/>
      </pc:docMkLst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3491648649" sldId="257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898902124" sldId="259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7-10T14:19:23.702" v="21" actId="20577"/>
        <pc:sldMkLst>
          <pc:docMk/>
          <pc:sldMk cId="83892022" sldId="260"/>
        </pc:sldMkLst>
        <pc:spChg chg="mod">
          <ac:chgData name="Marieke Drabbe" userId="b9b1a049-6b87-453c-9d4e-1b3ea0ffd634" providerId="ADAL" clId="{9D89D295-6F36-4FA6-82FF-D13009E91E7C}" dt="2020-07-10T14:19:23.702" v="21" actId="20577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9D89D295-6F36-4FA6-82FF-D13009E91E7C}" dt="2020-06-05T13:26:07.021" v="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9D89D295-6F36-4FA6-82FF-D13009E91E7C}" dt="2020-06-05T13:26:35.403" v="5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9D89D295-6F36-4FA6-82FF-D13009E91E7C}" dt="2020-06-05T14:09:32.200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9D89D295-6F36-4FA6-82FF-D13009E91E7C}" dt="2020-06-05T14:09:32.200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446642812" sldId="264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6-05T14:09:27.227" v="15" actId="14734"/>
        <pc:sldMkLst>
          <pc:docMk/>
          <pc:sldMk cId="2052387474" sldId="265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9D89D295-6F36-4FA6-82FF-D13009E91E7C}" dt="2020-06-05T14:09:27.227" v="15" actId="14734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9D89D295-6F36-4FA6-82FF-D13009E91E7C}" dt="2020-06-05T14:09:36.2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36.2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  <pc:docChgLst>
    <pc:chgData name="Marieke Drabbe" userId="S::m.drabbe@helicon.nl::b9b1a049-6b87-453c-9d4e-1b3ea0ffd634" providerId="AD" clId="Web-{E5DA464D-0D55-4A50-9EB8-DED946261BDB}"/>
    <pc:docChg chg="modSld">
      <pc:chgData name="Marieke Drabbe" userId="S::m.drabbe@helicon.nl::b9b1a049-6b87-453c-9d4e-1b3ea0ffd634" providerId="AD" clId="Web-{E5DA464D-0D55-4A50-9EB8-DED946261BDB}" dt="2019-05-16T08:34:29.515" v="5" actId="20577"/>
      <pc:docMkLst>
        <pc:docMk/>
      </pc:docMkLst>
      <pc:sldChg chg="modSp">
        <pc:chgData name="Marieke Drabbe" userId="S::m.drabbe@helicon.nl::b9b1a049-6b87-453c-9d4e-1b3ea0ffd634" providerId="AD" clId="Web-{E5DA464D-0D55-4A50-9EB8-DED946261BDB}" dt="2019-05-16T08:34:29.515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E5DA464D-0D55-4A50-9EB8-DED946261BDB}" dt="2019-05-16T08:34:29.515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S::m.drabbe@helicon.nl::b9b1a049-6b87-453c-9d4e-1b3ea0ffd634" providerId="AD" clId="Web-{B43D3329-625F-4CC8-A28C-2B3CE5FCCB51}"/>
    <pc:docChg chg="modSld">
      <pc:chgData name="Marieke Drabbe" userId="S::m.drabbe@helicon.nl::b9b1a049-6b87-453c-9d4e-1b3ea0ffd634" providerId="AD" clId="Web-{B43D3329-625F-4CC8-A28C-2B3CE5FCCB51}" dt="2019-05-15T09:16:33.451" v="18"/>
      <pc:docMkLst>
        <pc:docMk/>
      </pc:docMkLst>
      <pc:sldChg chg="modSp">
        <pc:chgData name="Marieke Drabbe" userId="S::m.drabbe@helicon.nl::b9b1a049-6b87-453c-9d4e-1b3ea0ffd634" providerId="AD" clId="Web-{B43D3329-625F-4CC8-A28C-2B3CE5FCCB51}" dt="2019-05-15T09:16:14.373" v="13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B43D3329-625F-4CC8-A28C-2B3CE5FCCB51}" dt="2019-05-15T09:16:14.373" v="13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B43D3329-625F-4CC8-A28C-2B3CE5FCCB51}" dt="2019-05-15T09:15:56.842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B43D3329-625F-4CC8-A28C-2B3CE5FCCB51}" dt="2019-05-15T09:15:56.842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B43D3329-625F-4CC8-A28C-2B3CE5FCCB51}" dt="2019-05-15T09:16:33.451" v="18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43D3329-625F-4CC8-A28C-2B3CE5FCCB51}" dt="2019-05-15T09:16:33.451" v="18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4487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beleidsadvies schrijven over een vraagstuk op het gebied van leefbaarheid (in en om de stad). Je werkt in multidisciplinaire teams. Dit wil zeggen; het beleidsadvies wordt vanuit verschillende (minimaal twee) specialisaties geschreven.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beleidsadvies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beleidsadvies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lvl="0"/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Een multidisciplinaire team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beleidsadvies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beleidsadvies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beleidsadvies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58609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547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245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Beleidsadvies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Ondernemerschapscompetenties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Marktgericht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Sociale oriëntatie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Empathie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Flexibiliteit </a:t>
            </a:r>
            <a:endParaRPr lang="nl-NL" sz="1400" b="1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beleidsadvies bij aan het verbeteren van de leefomgeving?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48" y="3916333"/>
            <a:ext cx="2690707" cy="269070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1" y="4483574"/>
            <a:ext cx="1398584" cy="1734679"/>
          </a:xfrm>
          <a:prstGeom prst="rect">
            <a:avLst/>
          </a:prstGeom>
        </p:spPr>
      </p:pic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70C0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6" y="1931084"/>
            <a:ext cx="5391257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‘Vrijetijd’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70C0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beleidsadvies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beleidsadvies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beleidsadvies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1457892" cy="758281"/>
          </a:xfrm>
        </p:spPr>
        <p:txBody>
          <a:bodyPr>
            <a:normAutofit/>
          </a:bodyPr>
          <a:lstStyle/>
          <a:p>
            <a:r>
              <a:rPr lang="nl-NL" dirty="0"/>
              <a:t>Voorwaarde voor beoordeling beleidsadvies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IBS-SEM-DWI-X41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05" y="817393"/>
            <a:ext cx="4068622" cy="5760344"/>
          </a:xfrm>
          <a:prstGeom prst="rect">
            <a:avLst/>
          </a:prstGeom>
        </p:spPr>
      </p:pic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499" y="1572326"/>
            <a:ext cx="2294122" cy="22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513" y="4232274"/>
            <a:ext cx="5224377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Het beleidsadvies wordt alleen beoordeeld als het aan de 'voorwaarden voor beoordeling' voldoet. De checklist hiervoor zie je hiernaast en is ook te downloaden in de Wiki.</a:t>
            </a:r>
          </a:p>
        </p:txBody>
      </p:sp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Pecha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</a:t>
            </a: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Kucha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Je geeft een </a:t>
            </a:r>
            <a:r>
              <a:rPr lang="nl-NL" altLang="nl-NL" sz="1600" err="1">
                <a:latin typeface="+mn-lt"/>
              </a:rPr>
              <a:t>Pecha</a:t>
            </a:r>
            <a:r>
              <a:rPr lang="nl-NL" altLang="nl-NL" sz="1600">
                <a:latin typeface="+mn-lt"/>
              </a:rPr>
              <a:t> </a:t>
            </a:r>
            <a:r>
              <a:rPr lang="nl-NL" altLang="nl-NL" sz="1600" err="1">
                <a:latin typeface="+mn-lt"/>
              </a:rPr>
              <a:t>Kucha</a:t>
            </a:r>
            <a:r>
              <a:rPr lang="nl-NL" altLang="nl-NL" sz="160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beleidsadvies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Vrijetijd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A721D6-C307-4BBC-8027-3BE85CD710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64BA1-E473-4425-A42F-3C34A5AFCA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078440-6320-4D89-A0F5-BDC9576F0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Microsoft Office PowerPoint</Application>
  <PresentationFormat>Breedbeeld</PresentationFormat>
  <Paragraphs>120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IBS De leefbare stad – periode 1 specialisatie Vrijetijd</vt:lpstr>
      <vt:lpstr>IBS De leefbare stad specialisatie Vrijetijd</vt:lpstr>
      <vt:lpstr>IBS De leefbare stad specialisatie Vrijetijd</vt:lpstr>
      <vt:lpstr>IBS De leefbare stad specialisatie Vrijetijd</vt:lpstr>
      <vt:lpstr>IBS De leefbare stad – periode 1 specialisatie Vrijetijd</vt:lpstr>
      <vt:lpstr>Voorwaarde voor beoordeling beleidsadvies</vt:lpstr>
      <vt:lpstr>IBS De leefbare stad specialisatie Vrijetijd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2020-07-10T14:19:25Z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